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/>
    <p:restoredTop sz="94648"/>
  </p:normalViewPr>
  <p:slideViewPr>
    <p:cSldViewPr snapToGrid="0" snapToObjects="1">
      <p:cViewPr>
        <p:scale>
          <a:sx n="99" d="100"/>
          <a:sy n="99" d="100"/>
        </p:scale>
        <p:origin x="-4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07/06/16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err="1" smtClean="0"/>
              <a:t>Física</a:t>
            </a:r>
            <a:r>
              <a:rPr lang="en-US" dirty="0" smtClean="0"/>
              <a:t> no </a:t>
            </a:r>
            <a:r>
              <a:rPr lang="en-US" dirty="0" err="1" smtClean="0"/>
              <a:t>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</a:t>
            </a:r>
            <a:r>
              <a:rPr lang="pt-BR" dirty="0" err="1" smtClean="0"/>
              <a:t>Ludman</a:t>
            </a:r>
            <a:r>
              <a:rPr lang="pt-BR" dirty="0" smtClean="0"/>
              <a:t>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err="1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573" y="0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das velocidades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43" y="919304"/>
            <a:ext cx="3876303" cy="29072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32" y="2206126"/>
            <a:ext cx="3876302" cy="290722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126"/>
            <a:ext cx="3871157" cy="290336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6" y="3873818"/>
            <a:ext cx="3875870" cy="29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11" y="2171697"/>
            <a:ext cx="5894175" cy="44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Figura de mérito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1" y="2276731"/>
            <a:ext cx="5630563" cy="42229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84" y="2276731"/>
            <a:ext cx="5630564" cy="422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err="1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Queremos descobrir qual é</a:t>
            </a:r>
            <a:r>
              <a:rPr lang="en-US" dirty="0" smtClean="0"/>
              <a:t> o </a:t>
            </a:r>
            <a:r>
              <a:rPr lang="en-US" dirty="0" err="1" smtClean="0"/>
              <a:t>angulo</a:t>
            </a:r>
            <a:r>
              <a:rPr lang="en-US" dirty="0" smtClean="0"/>
              <a:t> </a:t>
            </a:r>
            <a:r>
              <a:rPr lang="en-US" dirty="0" err="1" smtClean="0"/>
              <a:t>minimo</a:t>
            </a:r>
            <a:r>
              <a:rPr lang="en-US" dirty="0" smtClean="0"/>
              <a:t> para que a bola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r>
              <a:rPr lang="en-US" dirty="0" smtClean="0"/>
              <a:t> da </a:t>
            </a:r>
            <a:r>
              <a:rPr lang="en-US" dirty="0" err="1" smtClean="0"/>
              <a:t>barreira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falta</a:t>
            </a:r>
            <a:r>
              <a:rPr lang="en-US" dirty="0" smtClean="0"/>
              <a:t>,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o modulo das </a:t>
            </a:r>
            <a:r>
              <a:rPr lang="en-US" dirty="0" err="1" smtClean="0"/>
              <a:t>forcas</a:t>
            </a:r>
            <a:r>
              <a:rPr lang="en-US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que atuam na bola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Força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de </a:t>
            </a:r>
            <a:r>
              <a:rPr lang="en-US" dirty="0" err="1" smtClean="0"/>
              <a:t>resistência</a:t>
            </a:r>
            <a:r>
              <a:rPr lang="en-US" dirty="0" smtClean="0"/>
              <a:t> do 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Diagrama</a:t>
            </a:r>
            <a:r>
              <a:rPr lang="en-US" dirty="0" smtClean="0"/>
              <a:t> de </a:t>
            </a:r>
            <a:r>
              <a:rPr lang="en-US" dirty="0" err="1" smtClean="0"/>
              <a:t>corpo</a:t>
            </a:r>
            <a:r>
              <a:rPr lang="en-US" dirty="0" smtClean="0"/>
              <a:t> </a:t>
            </a:r>
            <a:r>
              <a:rPr lang="en-US" dirty="0" err="1" smtClean="0"/>
              <a:t>livre</a:t>
            </a:r>
            <a:endParaRPr lang="en-US" dirty="0"/>
          </a:p>
        </p:txBody>
      </p:sp>
      <p:sp>
        <p:nvSpPr>
          <p:cNvPr id="9" name="Freeform 8"/>
          <p:cNvSpPr>
            <a:spLocks noChangeAspect="1"/>
          </p:cNvSpPr>
          <p:nvPr/>
        </p:nvSpPr>
        <p:spPr>
          <a:xfrm>
            <a:off x="2344672" y="2393351"/>
            <a:ext cx="6524235" cy="3671998"/>
          </a:xfrm>
          <a:custGeom>
            <a:avLst/>
            <a:gdLst>
              <a:gd name="connsiteX0" fmla="*/ 0 w 6313523"/>
              <a:gd name="connsiteY0" fmla="*/ 3553404 h 3553404"/>
              <a:gd name="connsiteX1" fmla="*/ 3187291 w 6313523"/>
              <a:gd name="connsiteY1" fmla="*/ 4 h 3553404"/>
              <a:gd name="connsiteX2" fmla="*/ 6313523 w 6313523"/>
              <a:gd name="connsiteY2" fmla="*/ 3528982 h 355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3523" h="3553404">
                <a:moveTo>
                  <a:pt x="0" y="3553404"/>
                </a:moveTo>
                <a:cubicBezTo>
                  <a:pt x="1067518" y="1778739"/>
                  <a:pt x="2135037" y="4074"/>
                  <a:pt x="3187291" y="4"/>
                </a:cubicBezTo>
                <a:cubicBezTo>
                  <a:pt x="4239545" y="-4066"/>
                  <a:pt x="5757884" y="2971346"/>
                  <a:pt x="6313523" y="352898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065840" y="5745956"/>
            <a:ext cx="654353" cy="939911"/>
            <a:chOff x="114989" y="3425867"/>
            <a:chExt cx="654353" cy="939911"/>
          </a:xfrm>
        </p:grpSpPr>
        <p:grpSp>
          <p:nvGrpSpPr>
            <p:cNvPr id="23" name="Group 22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26704" y="3811780"/>
            <a:ext cx="654353" cy="939911"/>
            <a:chOff x="114989" y="3425867"/>
            <a:chExt cx="654353" cy="939911"/>
          </a:xfrm>
        </p:grpSpPr>
        <p:grpSp>
          <p:nvGrpSpPr>
            <p:cNvPr id="28" name="Group 27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80599" y="2094868"/>
            <a:ext cx="654353" cy="939911"/>
            <a:chOff x="114989" y="3425867"/>
            <a:chExt cx="654353" cy="939911"/>
          </a:xfrm>
        </p:grpSpPr>
        <p:grpSp>
          <p:nvGrpSpPr>
            <p:cNvPr id="34" name="Group 33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36799" y="3711156"/>
            <a:ext cx="654353" cy="939911"/>
            <a:chOff x="114989" y="3425867"/>
            <a:chExt cx="654353" cy="939911"/>
          </a:xfrm>
        </p:grpSpPr>
        <p:grpSp>
          <p:nvGrpSpPr>
            <p:cNvPr id="40" name="Group 39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541730" y="5745956"/>
            <a:ext cx="654353" cy="939911"/>
            <a:chOff x="114989" y="3425867"/>
            <a:chExt cx="654353" cy="939911"/>
          </a:xfrm>
        </p:grpSpPr>
        <p:grpSp>
          <p:nvGrpSpPr>
            <p:cNvPr id="46" name="Group 45"/>
            <p:cNvGrpSpPr/>
            <p:nvPr/>
          </p:nvGrpSpPr>
          <p:grpSpPr>
            <a:xfrm>
              <a:off x="114989" y="3425867"/>
              <a:ext cx="575999" cy="834873"/>
              <a:chOff x="114989" y="3425867"/>
              <a:chExt cx="575999" cy="834873"/>
            </a:xfrm>
          </p:grpSpPr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114989" y="3425867"/>
                <a:ext cx="575999" cy="5705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02988" y="3732151"/>
                <a:ext cx="0" cy="528589"/>
              </a:xfrm>
              <a:prstGeom prst="straightConnector1">
                <a:avLst/>
              </a:prstGeom>
              <a:ln>
                <a:solidFill>
                  <a:srgbClr val="ED515C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402987" y="3996446"/>
              <a:ext cx="366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  <a:latin typeface="Cambria Math"/>
                  <a:cs typeface="Cambria Math"/>
                </a:rPr>
                <a:t>P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4909" y="3811780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D515C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ED515C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 flipH="1">
            <a:off x="3294172" y="4118064"/>
            <a:ext cx="302453" cy="53300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921373" y="2296114"/>
            <a:ext cx="64722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057174" y="3284758"/>
            <a:ext cx="372698" cy="647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8438952" y="5201884"/>
            <a:ext cx="372698" cy="7453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989948" y="5999721"/>
            <a:ext cx="363892" cy="71401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35978" y="6200721"/>
            <a:ext cx="453970" cy="553998"/>
            <a:chOff x="1086854" y="2745075"/>
            <a:chExt cx="453970" cy="553998"/>
          </a:xfrm>
        </p:grpSpPr>
        <p:sp>
          <p:nvSpPr>
            <p:cNvPr id="62" name="TextBox 61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916094" y="4004265"/>
            <a:ext cx="453970" cy="553998"/>
            <a:chOff x="1086854" y="2745075"/>
            <a:chExt cx="453970" cy="553998"/>
          </a:xfrm>
        </p:grpSpPr>
        <p:sp>
          <p:nvSpPr>
            <p:cNvPr id="67" name="TextBox 66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67403" y="1926783"/>
            <a:ext cx="453970" cy="553998"/>
            <a:chOff x="1086854" y="2745075"/>
            <a:chExt cx="453970" cy="553998"/>
          </a:xfrm>
        </p:grpSpPr>
        <p:sp>
          <p:nvSpPr>
            <p:cNvPr id="70" name="TextBox 69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02887" y="3092697"/>
            <a:ext cx="453970" cy="553998"/>
            <a:chOff x="1086854" y="2745075"/>
            <a:chExt cx="453970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584665" y="5099625"/>
            <a:ext cx="453970" cy="553998"/>
            <a:chOff x="1086854" y="2745075"/>
            <a:chExt cx="453970" cy="553998"/>
          </a:xfrm>
        </p:grpSpPr>
        <p:sp>
          <p:nvSpPr>
            <p:cNvPr id="76" name="TextBox 75"/>
            <p:cNvSpPr txBox="1"/>
            <p:nvPr/>
          </p:nvSpPr>
          <p:spPr>
            <a:xfrm>
              <a:off x="1086854" y="292974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ar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86854" y="2745075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FFFF00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974543" y="3446368"/>
            <a:ext cx="831067" cy="529576"/>
            <a:chOff x="120968" y="5839477"/>
            <a:chExt cx="831067" cy="529576"/>
          </a:xfrm>
        </p:grpSpPr>
        <p:sp>
          <p:nvSpPr>
            <p:cNvPr id="102" name="Rectangle 10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846147" y="5602293"/>
            <a:ext cx="831067" cy="529576"/>
            <a:chOff x="120968" y="5839477"/>
            <a:chExt cx="831067" cy="529576"/>
          </a:xfrm>
        </p:grpSpPr>
        <p:sp>
          <p:nvSpPr>
            <p:cNvPr id="113" name="Rectangle 112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188651" y="3752652"/>
            <a:ext cx="831067" cy="529576"/>
            <a:chOff x="120968" y="5839477"/>
            <a:chExt cx="831067" cy="529576"/>
          </a:xfrm>
        </p:grpSpPr>
        <p:sp>
          <p:nvSpPr>
            <p:cNvPr id="116" name="Rectangle 115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80965" y="5682414"/>
            <a:ext cx="831067" cy="529576"/>
            <a:chOff x="120968" y="5839477"/>
            <a:chExt cx="831067" cy="529576"/>
          </a:xfrm>
        </p:grpSpPr>
        <p:sp>
          <p:nvSpPr>
            <p:cNvPr id="119" name="Rectangle 118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054259" y="2864385"/>
            <a:ext cx="831067" cy="529576"/>
            <a:chOff x="120968" y="5839477"/>
            <a:chExt cx="831067" cy="529576"/>
          </a:xfrm>
        </p:grpSpPr>
        <p:sp>
          <p:nvSpPr>
            <p:cNvPr id="122" name="Rectangle 121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1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1"/>
                  </a:solidFill>
                </a:rPr>
                <a:t>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893098" y="3673219"/>
            <a:ext cx="831067" cy="529576"/>
            <a:chOff x="120968" y="5839477"/>
            <a:chExt cx="831067" cy="529576"/>
          </a:xfrm>
        </p:grpSpPr>
        <p:sp>
          <p:nvSpPr>
            <p:cNvPr id="125" name="Rectangle 124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cxnSp>
        <p:nvCxnSpPr>
          <p:cNvPr id="130" name="Straight Arrow Connector 129"/>
          <p:cNvCxnSpPr/>
          <p:nvPr/>
        </p:nvCxnSpPr>
        <p:spPr>
          <a:xfrm flipV="1">
            <a:off x="3614703" y="4118064"/>
            <a:ext cx="452989" cy="328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5606257" y="2296114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7429872" y="3982259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867388" y="6040475"/>
            <a:ext cx="500682" cy="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6066769" y="1926783"/>
            <a:ext cx="831067" cy="529576"/>
            <a:chOff x="120968" y="5839477"/>
            <a:chExt cx="831067" cy="529576"/>
          </a:xfrm>
        </p:grpSpPr>
        <p:sp>
          <p:nvSpPr>
            <p:cNvPr id="138" name="Rectangle 137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405115" y="5745956"/>
            <a:ext cx="831067" cy="529576"/>
            <a:chOff x="120968" y="5839477"/>
            <a:chExt cx="831067" cy="529576"/>
          </a:xfrm>
        </p:grpSpPr>
        <p:sp>
          <p:nvSpPr>
            <p:cNvPr id="141" name="Rectangle 140"/>
            <p:cNvSpPr/>
            <p:nvPr/>
          </p:nvSpPr>
          <p:spPr>
            <a:xfrm>
              <a:off x="133669" y="5999721"/>
              <a:ext cx="8183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F</a:t>
              </a:r>
              <a:r>
                <a:rPr lang="en-US" baseline="-25000" dirty="0" err="1">
                  <a:solidFill>
                    <a:schemeClr val="accent2"/>
                  </a:solidFill>
                  <a:latin typeface="Cambria Math"/>
                  <a:cs typeface="Cambria Math"/>
                </a:rPr>
                <a:t>magnu</a:t>
              </a:r>
              <a:r>
                <a:rPr lang="en-US" baseline="-25000" dirty="0" err="1">
                  <a:solidFill>
                    <a:schemeClr val="accent2"/>
                  </a:solidFill>
                </a:rPr>
                <a:t>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20968" y="5839477"/>
              <a:ext cx="378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Cambria Math"/>
                  <a:cs typeface="Cambria Math"/>
                </a:rPr>
                <a:t>→</a:t>
              </a:r>
              <a:endParaRPr lang="en-US" dirty="0">
                <a:solidFill>
                  <a:schemeClr val="accent2"/>
                </a:solidFill>
                <a:latin typeface="Cambria Math"/>
                <a:cs typeface="Cambria Math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362856" y="1829543"/>
            <a:ext cx="2466109" cy="2652028"/>
            <a:chOff x="9362856" y="1829543"/>
            <a:chExt cx="2466109" cy="2652028"/>
          </a:xfrm>
        </p:grpSpPr>
        <p:grpSp>
          <p:nvGrpSpPr>
            <p:cNvPr id="150" name="Group 149"/>
            <p:cNvGrpSpPr/>
            <p:nvPr/>
          </p:nvGrpSpPr>
          <p:grpSpPr>
            <a:xfrm>
              <a:off x="9366485" y="1829543"/>
              <a:ext cx="2462480" cy="1908181"/>
              <a:chOff x="9366485" y="1744066"/>
              <a:chExt cx="2462480" cy="1908181"/>
            </a:xfrm>
          </p:grpSpPr>
          <p:cxnSp>
            <p:nvCxnSpPr>
              <p:cNvPr id="144" name="Straight Arrow Connector 143"/>
              <p:cNvCxnSpPr/>
              <p:nvPr/>
            </p:nvCxnSpPr>
            <p:spPr>
              <a:xfrm>
                <a:off x="10148043" y="3484950"/>
                <a:ext cx="137993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10150699" y="2076317"/>
                <a:ext cx="0" cy="1404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TextBox 146"/>
              <p:cNvSpPr txBox="1"/>
              <p:nvPr/>
            </p:nvSpPr>
            <p:spPr>
              <a:xfrm>
                <a:off x="11527981" y="3282915"/>
                <a:ext cx="300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Cambria Math"/>
                    <a:cs typeface="Cambria Math"/>
                  </a:rPr>
                  <a:t>y</a:t>
                </a:r>
                <a:endParaRPr lang="en-US" dirty="0" smtClean="0">
                  <a:solidFill>
                    <a:schemeClr val="accent1"/>
                  </a:solidFill>
                  <a:latin typeface="Cambria Math"/>
                  <a:cs typeface="Cambria Math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0007070" y="1744066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C6BB"/>
                    </a:solidFill>
                  </a:rPr>
                  <a:t>z</a:t>
                </a:r>
                <a:endParaRPr lang="en-US" dirty="0">
                  <a:solidFill>
                    <a:srgbClr val="00C6BB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9366485" y="2955061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>
            <a:xfrm flipH="1">
              <a:off x="9551151" y="3565794"/>
              <a:ext cx="596892" cy="6231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9362856" y="411223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C6BB"/>
                  </a:solidFill>
                  <a:latin typeface="Cambria Math"/>
                  <a:cs typeface="Cambria Math"/>
                </a:rPr>
                <a:t>x</a:t>
              </a:r>
              <a:endParaRPr lang="en-US" dirty="0">
                <a:solidFill>
                  <a:srgbClr val="00C6BB"/>
                </a:solidFill>
                <a:latin typeface="Cambria Math"/>
                <a:cs typeface="Cambria Math"/>
              </a:endParaRPr>
            </a:p>
          </p:txBody>
        </p:sp>
      </p:grpSp>
      <p:sp>
        <p:nvSpPr>
          <p:cNvPr id="165" name="Donut 164"/>
          <p:cNvSpPr>
            <a:spLocks noChangeAspect="1"/>
          </p:cNvSpPr>
          <p:nvPr/>
        </p:nvSpPr>
        <p:spPr>
          <a:xfrm>
            <a:off x="1404363" y="5784540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6" name="Donut 165"/>
          <p:cNvSpPr>
            <a:spLocks noChangeAspect="1"/>
          </p:cNvSpPr>
          <p:nvPr/>
        </p:nvSpPr>
        <p:spPr>
          <a:xfrm>
            <a:off x="2461840" y="357822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7" name="Donut 166"/>
          <p:cNvSpPr>
            <a:spLocks noChangeAspect="1"/>
          </p:cNvSpPr>
          <p:nvPr/>
        </p:nvSpPr>
        <p:spPr>
          <a:xfrm>
            <a:off x="5555417" y="3024629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8" name="Donut 167"/>
          <p:cNvSpPr>
            <a:spLocks noChangeAspect="1"/>
          </p:cNvSpPr>
          <p:nvPr/>
        </p:nvSpPr>
        <p:spPr>
          <a:xfrm>
            <a:off x="6717837" y="3858025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69" name="Donut 168"/>
          <p:cNvSpPr>
            <a:spLocks noChangeAspect="1"/>
          </p:cNvSpPr>
          <p:nvPr/>
        </p:nvSpPr>
        <p:spPr>
          <a:xfrm>
            <a:off x="8046304" y="5768003"/>
            <a:ext cx="179999" cy="189992"/>
          </a:xfrm>
          <a:prstGeom prst="donut">
            <a:avLst>
              <a:gd name="adj" fmla="val 49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C6BB"/>
              </a:solidFill>
            </a:endParaRPr>
          </a:p>
        </p:txBody>
      </p:sp>
      <p:sp>
        <p:nvSpPr>
          <p:cNvPr id="170" name="Oval 169"/>
          <p:cNvSpPr>
            <a:spLocks noChangeAspect="1"/>
          </p:cNvSpPr>
          <p:nvPr/>
        </p:nvSpPr>
        <p:spPr>
          <a:xfrm>
            <a:off x="2513157" y="3630626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>
            <a:spLocks noChangeAspect="1"/>
          </p:cNvSpPr>
          <p:nvPr/>
        </p:nvSpPr>
        <p:spPr>
          <a:xfrm>
            <a:off x="1459365" y="5842658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>
            <a:spLocks noChangeAspect="1"/>
          </p:cNvSpPr>
          <p:nvPr/>
        </p:nvSpPr>
        <p:spPr>
          <a:xfrm>
            <a:off x="5606257" y="308923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6766292" y="3910259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8094811" y="5834200"/>
            <a:ext cx="76613" cy="7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2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pt-BR" dirty="0" smtClean="0"/>
                  <a:t>b = raio da bola (29 cm)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 smtClean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pt-BR" dirty="0" smtClean="0"/>
                  <a:t>s = rotaç</a:t>
                </a:r>
                <a:r>
                  <a:rPr lang="en-US" dirty="0" smtClean="0"/>
                  <a:t>ão da bola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 = densidade do ar (+- 0,25)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V = velocidade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A = area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" y="2245541"/>
            <a:ext cx="5738053" cy="43035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09" y="2245541"/>
            <a:ext cx="5738054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" y="2332038"/>
            <a:ext cx="5738053" cy="43035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50" y="2332038"/>
            <a:ext cx="5738053" cy="4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Z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2" y="2267464"/>
            <a:ext cx="5918887" cy="44391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112" y="2267464"/>
            <a:ext cx="5918888" cy="44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2101</TotalTime>
  <Words>206</Words>
  <Application>Microsoft Macintosh PowerPoint</Application>
  <PresentationFormat>Custom</PresentationFormat>
  <Paragraphs>77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Citável</vt:lpstr>
      <vt:lpstr>Projeto 3 – Física no esporte</vt:lpstr>
      <vt:lpstr>COMO O ÂNGULO DO CHUTE ALTERA A TRAJETÓRIA DA BOLA?</vt:lpstr>
      <vt:lpstr>Forças que atuam na bola</vt:lpstr>
      <vt:lpstr>Diagrama de corpo livre</vt:lpstr>
      <vt:lpstr>Forças </vt:lpstr>
      <vt:lpstr>Validação</vt:lpstr>
      <vt:lpstr>Gráficos eixo X</vt:lpstr>
      <vt:lpstr>Gráficos eixo Y </vt:lpstr>
      <vt:lpstr>Gráficos eixo Z</vt:lpstr>
      <vt:lpstr>Gráficos das velocidades </vt:lpstr>
      <vt:lpstr>Gráfico</vt:lpstr>
      <vt:lpstr>Figura de mérito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Carlos Ludman</cp:lastModifiedBy>
  <cp:revision>39</cp:revision>
  <dcterms:created xsi:type="dcterms:W3CDTF">2016-06-02T19:02:45Z</dcterms:created>
  <dcterms:modified xsi:type="dcterms:W3CDTF">2016-06-07T21:06:07Z</dcterms:modified>
</cp:coreProperties>
</file>